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7" r:id="rId2"/>
  </p:sldIdLst>
  <p:sldSz cx="21674138" cy="2889885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391" autoAdjust="0"/>
  </p:normalViewPr>
  <p:slideViewPr>
    <p:cSldViewPr snapToGrid="0">
      <p:cViewPr varScale="1">
        <p:scale>
          <a:sx n="27" d="100"/>
          <a:sy n="27" d="100"/>
        </p:scale>
        <p:origin x="3018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29CF7C-C997-4D2F-BA07-A0718C342CD7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1241425"/>
            <a:ext cx="25114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B22E3-3BA7-40BF-BDC7-E4FBFF1E87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3440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5561" y="4729513"/>
            <a:ext cx="18423017" cy="10061081"/>
          </a:xfrm>
        </p:spPr>
        <p:txBody>
          <a:bodyPr anchor="b"/>
          <a:lstStyle>
            <a:lvl1pPr algn="ctr">
              <a:defRPr sz="142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267" y="15178588"/>
            <a:ext cx="16255604" cy="6977197"/>
          </a:xfrm>
        </p:spPr>
        <p:txBody>
          <a:bodyPr/>
          <a:lstStyle>
            <a:lvl1pPr marL="0" indent="0" algn="ctr">
              <a:buNone/>
              <a:defRPr sz="5689"/>
            </a:lvl1pPr>
            <a:lvl2pPr marL="1083701" indent="0" algn="ctr">
              <a:buNone/>
              <a:defRPr sz="4741"/>
            </a:lvl2pPr>
            <a:lvl3pPr marL="2167402" indent="0" algn="ctr">
              <a:buNone/>
              <a:defRPr sz="4267"/>
            </a:lvl3pPr>
            <a:lvl4pPr marL="3251103" indent="0" algn="ctr">
              <a:buNone/>
              <a:defRPr sz="3792"/>
            </a:lvl4pPr>
            <a:lvl5pPr marL="4334805" indent="0" algn="ctr">
              <a:buNone/>
              <a:defRPr sz="3792"/>
            </a:lvl5pPr>
            <a:lvl6pPr marL="5418506" indent="0" algn="ctr">
              <a:buNone/>
              <a:defRPr sz="3792"/>
            </a:lvl6pPr>
            <a:lvl7pPr marL="6502207" indent="0" algn="ctr">
              <a:buNone/>
              <a:defRPr sz="3792"/>
            </a:lvl7pPr>
            <a:lvl8pPr marL="7585908" indent="0" algn="ctr">
              <a:buNone/>
              <a:defRPr sz="3792"/>
            </a:lvl8pPr>
            <a:lvl9pPr marL="8669609" indent="0" algn="ctr">
              <a:buNone/>
              <a:defRPr sz="3792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4939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7744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0556" y="1538596"/>
            <a:ext cx="4673486" cy="2449044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098" y="1538596"/>
            <a:ext cx="13749531" cy="2449044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023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4085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810" y="7204652"/>
            <a:ext cx="18693944" cy="12021117"/>
          </a:xfrm>
        </p:spPr>
        <p:txBody>
          <a:bodyPr anchor="b"/>
          <a:lstStyle>
            <a:lvl1pPr>
              <a:defRPr sz="1422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810" y="19339494"/>
            <a:ext cx="18693944" cy="6321621"/>
          </a:xfrm>
        </p:spPr>
        <p:txBody>
          <a:bodyPr/>
          <a:lstStyle>
            <a:lvl1pPr marL="0" indent="0">
              <a:buNone/>
              <a:defRPr sz="5689">
                <a:solidFill>
                  <a:schemeClr val="tx1"/>
                </a:solidFill>
              </a:defRPr>
            </a:lvl1pPr>
            <a:lvl2pPr marL="1083701" indent="0">
              <a:buNone/>
              <a:defRPr sz="4741">
                <a:solidFill>
                  <a:schemeClr val="tx1">
                    <a:tint val="75000"/>
                  </a:schemeClr>
                </a:solidFill>
              </a:defRPr>
            </a:lvl2pPr>
            <a:lvl3pPr marL="2167402" indent="0">
              <a:buNone/>
              <a:defRPr sz="4267">
                <a:solidFill>
                  <a:schemeClr val="tx1">
                    <a:tint val="75000"/>
                  </a:schemeClr>
                </a:solidFill>
              </a:defRPr>
            </a:lvl3pPr>
            <a:lvl4pPr marL="3251103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4pPr>
            <a:lvl5pPr marL="4334805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5pPr>
            <a:lvl6pPr marL="5418506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6pPr>
            <a:lvl7pPr marL="6502207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7pPr>
            <a:lvl8pPr marL="7585908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8pPr>
            <a:lvl9pPr marL="8669609" indent="0">
              <a:buNone/>
              <a:defRPr sz="37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97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097" y="7692981"/>
            <a:ext cx="9211509" cy="183360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532" y="7692981"/>
            <a:ext cx="9211509" cy="1833605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7555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1538603"/>
            <a:ext cx="18693944" cy="55857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2922" y="7084234"/>
            <a:ext cx="9169175" cy="3471874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2922" y="10556108"/>
            <a:ext cx="9169175" cy="155264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533" y="7084234"/>
            <a:ext cx="9214332" cy="3471874"/>
          </a:xfrm>
        </p:spPr>
        <p:txBody>
          <a:bodyPr anchor="b"/>
          <a:lstStyle>
            <a:lvl1pPr marL="0" indent="0">
              <a:buNone/>
              <a:defRPr sz="5689" b="1"/>
            </a:lvl1pPr>
            <a:lvl2pPr marL="1083701" indent="0">
              <a:buNone/>
              <a:defRPr sz="4741" b="1"/>
            </a:lvl2pPr>
            <a:lvl3pPr marL="2167402" indent="0">
              <a:buNone/>
              <a:defRPr sz="4267" b="1"/>
            </a:lvl3pPr>
            <a:lvl4pPr marL="3251103" indent="0">
              <a:buNone/>
              <a:defRPr sz="3792" b="1"/>
            </a:lvl4pPr>
            <a:lvl5pPr marL="4334805" indent="0">
              <a:buNone/>
              <a:defRPr sz="3792" b="1"/>
            </a:lvl5pPr>
            <a:lvl6pPr marL="5418506" indent="0">
              <a:buNone/>
              <a:defRPr sz="3792" b="1"/>
            </a:lvl6pPr>
            <a:lvl7pPr marL="6502207" indent="0">
              <a:buNone/>
              <a:defRPr sz="3792" b="1"/>
            </a:lvl7pPr>
            <a:lvl8pPr marL="7585908" indent="0">
              <a:buNone/>
              <a:defRPr sz="3792" b="1"/>
            </a:lvl8pPr>
            <a:lvl9pPr marL="8669609" indent="0">
              <a:buNone/>
              <a:defRPr sz="3792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533" y="10556108"/>
            <a:ext cx="9214332" cy="155264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6159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5160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3649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1926590"/>
            <a:ext cx="6990474" cy="6743065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4332" y="4160906"/>
            <a:ext cx="10972532" cy="20536914"/>
          </a:xfrm>
        </p:spPr>
        <p:txBody>
          <a:bodyPr/>
          <a:lstStyle>
            <a:lvl1pPr>
              <a:defRPr sz="7585"/>
            </a:lvl1pPr>
            <a:lvl2pPr>
              <a:defRPr sz="6637"/>
            </a:lvl2pPr>
            <a:lvl3pPr>
              <a:defRPr sz="5689"/>
            </a:lvl3pPr>
            <a:lvl4pPr>
              <a:defRPr sz="4741"/>
            </a:lvl4pPr>
            <a:lvl5pPr>
              <a:defRPr sz="4741"/>
            </a:lvl5pPr>
            <a:lvl6pPr>
              <a:defRPr sz="4741"/>
            </a:lvl6pPr>
            <a:lvl7pPr>
              <a:defRPr sz="4741"/>
            </a:lvl7pPr>
            <a:lvl8pPr>
              <a:defRPr sz="4741"/>
            </a:lvl8pPr>
            <a:lvl9pPr>
              <a:defRPr sz="474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8669655"/>
            <a:ext cx="6990474" cy="16061608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6335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1926590"/>
            <a:ext cx="6990474" cy="6743065"/>
          </a:xfrm>
        </p:spPr>
        <p:txBody>
          <a:bodyPr anchor="b"/>
          <a:lstStyle>
            <a:lvl1pPr>
              <a:defRPr sz="758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4332" y="4160906"/>
            <a:ext cx="10972532" cy="20536914"/>
          </a:xfrm>
        </p:spPr>
        <p:txBody>
          <a:bodyPr anchor="t"/>
          <a:lstStyle>
            <a:lvl1pPr marL="0" indent="0">
              <a:buNone/>
              <a:defRPr sz="7585"/>
            </a:lvl1pPr>
            <a:lvl2pPr marL="1083701" indent="0">
              <a:buNone/>
              <a:defRPr sz="6637"/>
            </a:lvl2pPr>
            <a:lvl3pPr marL="2167402" indent="0">
              <a:buNone/>
              <a:defRPr sz="5689"/>
            </a:lvl3pPr>
            <a:lvl4pPr marL="3251103" indent="0">
              <a:buNone/>
              <a:defRPr sz="4741"/>
            </a:lvl4pPr>
            <a:lvl5pPr marL="4334805" indent="0">
              <a:buNone/>
              <a:defRPr sz="4741"/>
            </a:lvl5pPr>
            <a:lvl6pPr marL="5418506" indent="0">
              <a:buNone/>
              <a:defRPr sz="4741"/>
            </a:lvl6pPr>
            <a:lvl7pPr marL="6502207" indent="0">
              <a:buNone/>
              <a:defRPr sz="4741"/>
            </a:lvl7pPr>
            <a:lvl8pPr marL="7585908" indent="0">
              <a:buNone/>
              <a:defRPr sz="4741"/>
            </a:lvl8pPr>
            <a:lvl9pPr marL="8669609" indent="0">
              <a:buNone/>
              <a:defRPr sz="4741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0" y="8669655"/>
            <a:ext cx="6990474" cy="16061608"/>
          </a:xfrm>
        </p:spPr>
        <p:txBody>
          <a:bodyPr/>
          <a:lstStyle>
            <a:lvl1pPr marL="0" indent="0">
              <a:buNone/>
              <a:defRPr sz="3792"/>
            </a:lvl1pPr>
            <a:lvl2pPr marL="1083701" indent="0">
              <a:buNone/>
              <a:defRPr sz="3318"/>
            </a:lvl2pPr>
            <a:lvl3pPr marL="2167402" indent="0">
              <a:buNone/>
              <a:defRPr sz="2844"/>
            </a:lvl3pPr>
            <a:lvl4pPr marL="3251103" indent="0">
              <a:buNone/>
              <a:defRPr sz="2370"/>
            </a:lvl4pPr>
            <a:lvl5pPr marL="4334805" indent="0">
              <a:buNone/>
              <a:defRPr sz="2370"/>
            </a:lvl5pPr>
            <a:lvl6pPr marL="5418506" indent="0">
              <a:buNone/>
              <a:defRPr sz="2370"/>
            </a:lvl6pPr>
            <a:lvl7pPr marL="6502207" indent="0">
              <a:buNone/>
              <a:defRPr sz="2370"/>
            </a:lvl7pPr>
            <a:lvl8pPr marL="7585908" indent="0">
              <a:buNone/>
              <a:defRPr sz="2370"/>
            </a:lvl8pPr>
            <a:lvl9pPr marL="8669609" indent="0">
              <a:buNone/>
              <a:defRPr sz="237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644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097" y="1538603"/>
            <a:ext cx="18693944" cy="5585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097" y="7692981"/>
            <a:ext cx="18693944" cy="183360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097" y="26784959"/>
            <a:ext cx="4876681" cy="15385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59332-86F6-48D0-ABE5-DFFE57644064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9558" y="26784959"/>
            <a:ext cx="7315022" cy="15385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7360" y="26784959"/>
            <a:ext cx="4876681" cy="15385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4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AFEDFC-F817-46FC-9DA5-47DD2DF827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37777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2167402" rtl="0" eaLnBrk="1" latinLnBrk="0" hangingPunct="1">
        <a:lnSpc>
          <a:spcPct val="90000"/>
        </a:lnSpc>
        <a:spcBef>
          <a:spcPct val="0"/>
        </a:spcBef>
        <a:buNone/>
        <a:defRPr kumimoji="1" sz="1042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1851" indent="-541851" algn="l" defTabSz="2167402" rtl="0" eaLnBrk="1" latinLnBrk="0" hangingPunct="1">
        <a:lnSpc>
          <a:spcPct val="90000"/>
        </a:lnSpc>
        <a:spcBef>
          <a:spcPts val="2370"/>
        </a:spcBef>
        <a:buFont typeface="Arial" panose="020B0604020202020204" pitchFamily="34" charset="0"/>
        <a:buChar char="•"/>
        <a:defRPr kumimoji="1" sz="6637" kern="1200">
          <a:solidFill>
            <a:schemeClr val="tx1"/>
          </a:solidFill>
          <a:latin typeface="+mn-lt"/>
          <a:ea typeface="+mn-ea"/>
          <a:cs typeface="+mn-cs"/>
        </a:defRPr>
      </a:lvl1pPr>
      <a:lvl2pPr marL="1625552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5689" kern="1200">
          <a:solidFill>
            <a:schemeClr val="tx1"/>
          </a:solidFill>
          <a:latin typeface="+mn-lt"/>
          <a:ea typeface="+mn-ea"/>
          <a:cs typeface="+mn-cs"/>
        </a:defRPr>
      </a:lvl2pPr>
      <a:lvl3pPr marL="2709253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741" kern="1200">
          <a:solidFill>
            <a:schemeClr val="tx1"/>
          </a:solidFill>
          <a:latin typeface="+mn-lt"/>
          <a:ea typeface="+mn-ea"/>
          <a:cs typeface="+mn-cs"/>
        </a:defRPr>
      </a:lvl3pPr>
      <a:lvl4pPr marL="3792954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876655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960356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7044058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8127759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9211460" indent="-541851" algn="l" defTabSz="2167402" rtl="0" eaLnBrk="1" latinLnBrk="0" hangingPunct="1">
        <a:lnSpc>
          <a:spcPct val="90000"/>
        </a:lnSpc>
        <a:spcBef>
          <a:spcPts val="1185"/>
        </a:spcBef>
        <a:buFont typeface="Arial" panose="020B0604020202020204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1083701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167402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3pPr>
      <a:lvl4pPr marL="3251103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4pPr>
      <a:lvl5pPr marL="4334805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5pPr>
      <a:lvl6pPr marL="5418506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6pPr>
      <a:lvl7pPr marL="6502207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7pPr>
      <a:lvl8pPr marL="7585908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8pPr>
      <a:lvl9pPr marL="8669609" algn="l" defTabSz="2167402" rtl="0" eaLnBrk="1" latinLnBrk="0" hangingPunct="1"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4391174" y="9427520"/>
            <a:ext cx="16891464" cy="1488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◎知って納得！ママの身体と栄養のおはなし</a:t>
            </a:r>
            <a:endParaRPr kumimoji="1" lang="en-US" altLang="ja-JP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◎具</a:t>
            </a:r>
            <a:r>
              <a:rPr kumimoji="1" lang="ja-JP" altLang="en-US" sz="6000" dirty="0" err="1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だくさん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汁の試食と離乳食へのとりわけ</a:t>
            </a:r>
            <a:endParaRPr kumimoji="1" lang="en-US" altLang="ja-JP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おにぎり等を持参して食べながら参加してね♪</a:t>
            </a:r>
            <a:endParaRPr kumimoji="1" lang="en-US" altLang="ja-JP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令和</a:t>
            </a:r>
            <a:r>
              <a:rPr kumimoji="1" lang="en-US" altLang="ja-JP" sz="8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8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年</a:t>
            </a:r>
            <a:r>
              <a:rPr kumimoji="1" lang="en-US" altLang="ja-JP" sz="13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6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月</a:t>
            </a:r>
            <a:r>
              <a:rPr kumimoji="1" lang="en-US" altLang="ja-JP" sz="13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18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日（木）</a:t>
            </a:r>
            <a:r>
              <a:rPr kumimoji="1" lang="en-US" altLang="ja-JP" sz="9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12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時</a:t>
            </a:r>
            <a:r>
              <a:rPr kumimoji="1" lang="en-US" altLang="ja-JP" sz="9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30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分～</a:t>
            </a:r>
            <a:r>
              <a:rPr kumimoji="1" lang="en-US" altLang="ja-JP" sz="9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14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時</a:t>
            </a:r>
            <a:endParaRPr kumimoji="1" lang="en-US" altLang="ja-JP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4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（ウェルカムベイビークラスと同日）</a:t>
            </a:r>
            <a:endParaRPr kumimoji="1" lang="en-US" altLang="ja-JP" sz="4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kumimoji="1" lang="en-US" altLang="ja-JP" sz="2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8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健康センター</a:t>
            </a:r>
            <a:r>
              <a:rPr kumimoji="1" lang="en-US" altLang="ja-JP" sz="8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2F</a:t>
            </a:r>
            <a:r>
              <a:rPr kumimoji="1" lang="ja-JP" altLang="en-US" sz="96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栄養実習室</a:t>
            </a:r>
            <a:endParaRPr kumimoji="1" lang="en-US" altLang="ja-JP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kumimoji="1" lang="en-US" altLang="ja-JP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市内在住の妊娠</a:t>
            </a:r>
            <a:r>
              <a:rPr kumimoji="1" lang="en-US" altLang="ja-JP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6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～</a:t>
            </a:r>
            <a:r>
              <a:rPr kumimoji="1" lang="en-US" altLang="ja-JP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9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か月の</a:t>
            </a:r>
            <a:endParaRPr kumimoji="1" lang="en-US" altLang="ja-JP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</a:t>
            </a:r>
            <a:r>
              <a:rPr kumimoji="1" lang="ja-JP" altLang="en-US" sz="8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妊婦さん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と</a:t>
            </a:r>
            <a:r>
              <a:rPr kumimoji="1" lang="ja-JP" altLang="en-US" sz="8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夫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（パートナー）</a:t>
            </a:r>
            <a:endParaRPr kumimoji="1" lang="en-US" altLang="ja-JP" sz="6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kumimoji="1" lang="en-US" altLang="ja-JP" sz="2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先着　</a:t>
            </a:r>
            <a:r>
              <a:rPr kumimoji="1" lang="en-US" altLang="ja-JP" sz="1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10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組</a:t>
            </a:r>
            <a:r>
              <a:rPr kumimoji="1" lang="en-US" altLang="ja-JP" sz="115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20</a:t>
            </a:r>
            <a:r>
              <a:rPr kumimoji="1" lang="ja-JP" altLang="en-US" sz="6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名</a:t>
            </a:r>
            <a:endParaRPr kumimoji="1" lang="en-US" altLang="ja-JP" sz="96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kumimoji="1" lang="en-US" altLang="ja-JP" sz="72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8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軽食</a:t>
            </a:r>
            <a:r>
              <a:rPr kumimoji="1" lang="ja-JP" altLang="en-US" sz="5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（おにぎりなど）</a:t>
            </a:r>
            <a:endParaRPr kumimoji="1" lang="ja-JP" altLang="en-US" sz="80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619491" y="2503647"/>
            <a:ext cx="108577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新米パパのための</a:t>
            </a:r>
          </a:p>
        </p:txBody>
      </p:sp>
      <p:sp>
        <p:nvSpPr>
          <p:cNvPr id="4" name="正方形/長方形 3"/>
          <p:cNvSpPr/>
          <p:nvPr/>
        </p:nvSpPr>
        <p:spPr>
          <a:xfrm>
            <a:off x="0" y="3534585"/>
            <a:ext cx="17768358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ja-JP" altLang="en-US" sz="20000" b="1" dirty="0">
                <a:ln w="12700">
                  <a:solidFill>
                    <a:schemeClr val="tx1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プレパパ講座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368956">
            <a:off x="-1531180" y="-778396"/>
            <a:ext cx="7968598" cy="4171063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48441">
            <a:off x="15650693" y="4641796"/>
            <a:ext cx="6135151" cy="3211368"/>
          </a:xfrm>
          <a:prstGeom prst="rect">
            <a:avLst/>
          </a:prstGeom>
        </p:spPr>
      </p:pic>
      <p:sp>
        <p:nvSpPr>
          <p:cNvPr id="14" name="楕円 13"/>
          <p:cNvSpPr/>
          <p:nvPr/>
        </p:nvSpPr>
        <p:spPr>
          <a:xfrm>
            <a:off x="16262952" y="776891"/>
            <a:ext cx="4797569" cy="4508945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600" b="1" dirty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参加無料</a:t>
            </a:r>
          </a:p>
        </p:txBody>
      </p:sp>
      <p:sp>
        <p:nvSpPr>
          <p:cNvPr id="15" name="楕円 14"/>
          <p:cNvSpPr/>
          <p:nvPr/>
        </p:nvSpPr>
        <p:spPr>
          <a:xfrm>
            <a:off x="1477260" y="12241005"/>
            <a:ext cx="2658250" cy="21103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>
                <a:solidFill>
                  <a:schemeClr val="tx1"/>
                </a:solidFill>
              </a:rPr>
              <a:t>日時</a:t>
            </a:r>
          </a:p>
        </p:txBody>
      </p:sp>
      <p:sp>
        <p:nvSpPr>
          <p:cNvPr id="19" name="楕円 18"/>
          <p:cNvSpPr/>
          <p:nvPr/>
        </p:nvSpPr>
        <p:spPr>
          <a:xfrm>
            <a:off x="1477260" y="14833068"/>
            <a:ext cx="2658250" cy="204853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>
                <a:solidFill>
                  <a:schemeClr val="tx1"/>
                </a:solidFill>
              </a:rPr>
              <a:t>会場</a:t>
            </a:r>
          </a:p>
        </p:txBody>
      </p:sp>
      <p:sp>
        <p:nvSpPr>
          <p:cNvPr id="20" name="楕円 19"/>
          <p:cNvSpPr/>
          <p:nvPr/>
        </p:nvSpPr>
        <p:spPr>
          <a:xfrm>
            <a:off x="1482761" y="20082532"/>
            <a:ext cx="2573887" cy="197350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>
                <a:solidFill>
                  <a:schemeClr val="tx1"/>
                </a:solidFill>
              </a:rPr>
              <a:t>定員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2566026" y="6945532"/>
            <a:ext cx="16294728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ja-JP" altLang="en-US" sz="5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～ママを支える美味しい栄養学と、はじめての離乳食～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4404334" y="25041182"/>
            <a:ext cx="11822042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右記</a:t>
            </a:r>
            <a:r>
              <a:rPr kumimoji="1" lang="en-US" altLang="ja-JP" sz="5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QR</a:t>
            </a:r>
            <a:r>
              <a:rPr kumimoji="1" lang="ja-JP" altLang="en-US" sz="5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コードから申し込みください。</a:t>
            </a:r>
            <a:endParaRPr kumimoji="1" lang="en-US" altLang="ja-JP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kumimoji="1"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（</a:t>
            </a:r>
            <a:r>
              <a:rPr kumimoji="1" lang="en-US" altLang="ja-JP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5</a:t>
            </a:r>
            <a:r>
              <a:rPr kumimoji="1"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月</a:t>
            </a:r>
            <a:r>
              <a:rPr kumimoji="1" lang="en-US" altLang="ja-JP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18</a:t>
            </a:r>
            <a:r>
              <a:rPr kumimoji="1"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日午前</a:t>
            </a:r>
            <a:r>
              <a:rPr kumimoji="1" lang="en-US" altLang="ja-JP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9</a:t>
            </a:r>
            <a:r>
              <a:rPr kumimoji="1" lang="ja-JP" altLang="en-US" sz="4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時から申し込み開始）</a:t>
            </a:r>
            <a:endParaRPr kumimoji="1" lang="en-US" altLang="ja-JP" sz="4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42" name="楕円 41"/>
          <p:cNvSpPr/>
          <p:nvPr/>
        </p:nvSpPr>
        <p:spPr>
          <a:xfrm>
            <a:off x="1482760" y="24898734"/>
            <a:ext cx="2573887" cy="197350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>
                <a:solidFill>
                  <a:schemeClr val="tx1"/>
                </a:solidFill>
              </a:rPr>
              <a:t>申込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823392" y="1665340"/>
            <a:ext cx="145923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＼ママを笑顔にする、パパのひと皿／</a:t>
            </a: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1477260" y="27250050"/>
            <a:ext cx="188852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詳細は市のホームページをご覧ください。　母子保健課　</a:t>
            </a:r>
            <a:r>
              <a:rPr kumimoji="1" lang="en-US" altLang="ja-JP" sz="5400" dirty="0"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047-381-9058</a:t>
            </a:r>
            <a:endParaRPr kumimoji="1" lang="ja-JP" altLang="en-US" sz="5400" dirty="0"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 rot="679522">
            <a:off x="15121649" y="18426452"/>
            <a:ext cx="69627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Arial Narrow" panose="020B0606020202030204" pitchFamily="34" charset="0"/>
              </a:rPr>
              <a:t>＼                           ／</a:t>
            </a:r>
          </a:p>
        </p:txBody>
      </p:sp>
      <p:sp>
        <p:nvSpPr>
          <p:cNvPr id="36" name="正方形/長方形 35"/>
          <p:cNvSpPr/>
          <p:nvPr/>
        </p:nvSpPr>
        <p:spPr>
          <a:xfrm rot="579036">
            <a:off x="15318761" y="18684487"/>
            <a:ext cx="4867814" cy="251047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11800034"/>
              </a:avLst>
            </a:prstTxWarp>
            <a:spAutoFit/>
          </a:bodyPr>
          <a:lstStyle/>
          <a:p>
            <a:pPr algn="ctr"/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パパのみの参加</a:t>
            </a:r>
            <a:endParaRPr lang="en-US" altLang="ja-JP" sz="5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ＯＫ</a:t>
            </a:r>
          </a:p>
        </p:txBody>
      </p:sp>
      <p:sp>
        <p:nvSpPr>
          <p:cNvPr id="40" name="楕円 39"/>
          <p:cNvSpPr/>
          <p:nvPr/>
        </p:nvSpPr>
        <p:spPr>
          <a:xfrm>
            <a:off x="1477260" y="9482735"/>
            <a:ext cx="2658250" cy="211036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>
                <a:solidFill>
                  <a:schemeClr val="tx1"/>
                </a:solidFill>
              </a:rPr>
              <a:t>内容</a:t>
            </a:r>
          </a:p>
        </p:txBody>
      </p:sp>
      <p:sp>
        <p:nvSpPr>
          <p:cNvPr id="29" name="楕円 28"/>
          <p:cNvSpPr/>
          <p:nvPr/>
        </p:nvSpPr>
        <p:spPr>
          <a:xfrm>
            <a:off x="1519441" y="22507344"/>
            <a:ext cx="2573887" cy="197350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>
                <a:solidFill>
                  <a:schemeClr val="tx1"/>
                </a:solidFill>
              </a:rPr>
              <a:t>持物</a:t>
            </a:r>
          </a:p>
        </p:txBody>
      </p:sp>
      <p:sp>
        <p:nvSpPr>
          <p:cNvPr id="30" name="楕円 29"/>
          <p:cNvSpPr/>
          <p:nvPr/>
        </p:nvSpPr>
        <p:spPr>
          <a:xfrm>
            <a:off x="1477260" y="17474167"/>
            <a:ext cx="2658250" cy="204853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5400" b="1" dirty="0">
                <a:solidFill>
                  <a:schemeClr val="tx1"/>
                </a:solidFill>
              </a:rPr>
              <a:t>対象</a:t>
            </a:r>
          </a:p>
        </p:txBody>
      </p:sp>
      <p:pic>
        <p:nvPicPr>
          <p:cNvPr id="31" name="図 30" descr="U:\各課\母子保健課\母子保健係\R6\R6.栄養♪♪\1. 離乳食クラス\WF用イラストデータ\c-05-132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9803" y="22502194"/>
            <a:ext cx="1894205" cy="1767840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図 32" descr="C:\Users\9700\AppData\Local\Temp\84\Temp1_うどん.zip\20191204102515\うどん.png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60754" y="10612757"/>
            <a:ext cx="2039604" cy="19606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04" y="6498092"/>
            <a:ext cx="2237399" cy="2625107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75846" y="19188211"/>
            <a:ext cx="2541202" cy="3126643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52749" y="14925490"/>
            <a:ext cx="2339961" cy="1752438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08B671E2-F760-A5C5-003D-560CA6F4E3C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6564919" y="23443336"/>
            <a:ext cx="3290991" cy="3290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40669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600</TotalTime>
  <Words>164</Words>
  <PresentationFormat>ユーザー設定</PresentationFormat>
  <Paragraphs>32</Paragraphs>
  <Slides>1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baseType="lpstr" size="9">
      <vt:lpstr>AR P丸ゴシック体E</vt:lpstr>
      <vt:lpstr>BIZ UDPゴシック</vt:lpstr>
      <vt:lpstr>游ゴシック</vt:lpstr>
      <vt:lpstr>Arial</vt:lpstr>
      <vt:lpstr>Arial Narrow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cp:lastPrinted>2026-04-27T05:27:39Z</cp:lastPrinted>
  <dcterms:created xsi:type="dcterms:W3CDTF">2025-08-27T03:08:24Z</dcterms:created>
  <dcterms:modified xsi:type="dcterms:W3CDTF">2026-04-27T05:27:45Z</dcterms:modified>
</cp:coreProperties>
</file>