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7FC"/>
    <a:srgbClr val="FEE2F9"/>
    <a:srgbClr val="FF99FF"/>
    <a:srgbClr val="F04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21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99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45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6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9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053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48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58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75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13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12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AF61B-171A-4652-AEAD-C5E60D9EF781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C5226-5019-4677-A6C7-9FDA0EA22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87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楕円 35"/>
          <p:cNvSpPr/>
          <p:nvPr/>
        </p:nvSpPr>
        <p:spPr>
          <a:xfrm>
            <a:off x="2123493" y="275674"/>
            <a:ext cx="6301096" cy="413668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03411" y="497542"/>
            <a:ext cx="1653989" cy="64545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WIZLIFE</a:t>
            </a:r>
          </a:p>
          <a:p>
            <a:pPr algn="ctr"/>
            <a:r>
              <a:rPr kumimoji="1" lang="ja-JP" altLang="en-US" dirty="0"/>
              <a:t>介護保険情報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03411" y="1397643"/>
            <a:ext cx="1653989" cy="64545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WIZLIFE</a:t>
            </a:r>
          </a:p>
          <a:p>
            <a:pPr algn="ctr"/>
            <a:r>
              <a:rPr kumimoji="1" lang="ja-JP" altLang="en-US" dirty="0"/>
              <a:t>住民記録情報</a:t>
            </a:r>
            <a:endParaRPr kumimoji="1" lang="en-US" altLang="ja-JP" dirty="0"/>
          </a:p>
        </p:txBody>
      </p:sp>
      <p:sp>
        <p:nvSpPr>
          <p:cNvPr id="9" name="フローチャート: 磁気ディスク 8"/>
          <p:cNvSpPr/>
          <p:nvPr/>
        </p:nvSpPr>
        <p:spPr>
          <a:xfrm>
            <a:off x="3979193" y="309585"/>
            <a:ext cx="2487705" cy="1763806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kumimoji="1" lang="en-US" altLang="ja-JP" b="1" dirty="0">
                <a:latin typeface="+mn-ea"/>
              </a:rPr>
              <a:t>Webrings</a:t>
            </a:r>
          </a:p>
          <a:p>
            <a:pPr algn="ctr"/>
            <a:endParaRPr lang="en-US" altLang="ja-JP" b="1" dirty="0">
              <a:latin typeface="+mn-ea"/>
            </a:endParaRPr>
          </a:p>
          <a:p>
            <a:pPr algn="ctr"/>
            <a:r>
              <a:rPr lang="ja-JP" altLang="en-US" b="1" dirty="0" err="1">
                <a:latin typeface="+mn-ea"/>
              </a:rPr>
              <a:t>障がい</a:t>
            </a:r>
            <a:r>
              <a:rPr lang="ja-JP" altLang="en-US" b="1" dirty="0">
                <a:latin typeface="+mn-ea"/>
              </a:rPr>
              <a:t>情報</a:t>
            </a:r>
            <a:endParaRPr lang="en-US" altLang="ja-JP" b="1" dirty="0">
              <a:latin typeface="+mn-ea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2057400" y="564777"/>
            <a:ext cx="1896036" cy="4846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ファイル連携</a:t>
            </a:r>
          </a:p>
        </p:txBody>
      </p:sp>
      <p:sp>
        <p:nvSpPr>
          <p:cNvPr id="14" name="右矢印 13"/>
          <p:cNvSpPr/>
          <p:nvPr/>
        </p:nvSpPr>
        <p:spPr>
          <a:xfrm>
            <a:off x="2075326" y="1446680"/>
            <a:ext cx="1896036" cy="4846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DB</a:t>
            </a:r>
            <a:r>
              <a:rPr kumimoji="1" lang="ja-JP" altLang="en-US" dirty="0"/>
              <a:t>連携</a:t>
            </a:r>
          </a:p>
        </p:txBody>
      </p:sp>
      <p:sp>
        <p:nvSpPr>
          <p:cNvPr id="19" name="屈折矢印 18"/>
          <p:cNvSpPr/>
          <p:nvPr/>
        </p:nvSpPr>
        <p:spPr>
          <a:xfrm rot="10800000" flipH="1">
            <a:off x="6494919" y="1143001"/>
            <a:ext cx="999563" cy="11362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フローチャート: 処理 19"/>
          <p:cNvSpPr/>
          <p:nvPr/>
        </p:nvSpPr>
        <p:spPr>
          <a:xfrm>
            <a:off x="6615949" y="2274611"/>
            <a:ext cx="1169894" cy="151951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要避難行動者名簿</a:t>
            </a:r>
            <a:endParaRPr lang="en-US" altLang="ja-JP" b="1" dirty="0"/>
          </a:p>
          <a:p>
            <a:pPr algn="ctr"/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21" name="フローチャート: 処理 20"/>
          <p:cNvSpPr/>
          <p:nvPr/>
        </p:nvSpPr>
        <p:spPr>
          <a:xfrm>
            <a:off x="255494" y="268941"/>
            <a:ext cx="8350624" cy="4195483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96362" y="729823"/>
            <a:ext cx="1781735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バッチをかけて</a:t>
            </a:r>
            <a:r>
              <a:rPr kumimoji="1" lang="en-US" altLang="ja-JP" dirty="0"/>
              <a:t>CSV</a:t>
            </a:r>
            <a:r>
              <a:rPr kumimoji="1" lang="ja-JP" altLang="en-US" dirty="0"/>
              <a:t>出力後、対象者の選定</a:t>
            </a:r>
          </a:p>
        </p:txBody>
      </p:sp>
      <p:sp>
        <p:nvSpPr>
          <p:cNvPr id="23" name="直方体 22"/>
          <p:cNvSpPr/>
          <p:nvPr/>
        </p:nvSpPr>
        <p:spPr>
          <a:xfrm>
            <a:off x="10331818" y="1049409"/>
            <a:ext cx="1680881" cy="3536576"/>
          </a:xfrm>
          <a:prstGeom prst="cub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消防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lang="ja-JP" altLang="en-US" dirty="0"/>
              <a:t>警察</a:t>
            </a:r>
            <a:endParaRPr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lang="ja-JP" altLang="en-US" dirty="0"/>
              <a:t>自治会</a:t>
            </a:r>
            <a:endParaRPr kumimoji="1" lang="ja-JP" altLang="en-US" dirty="0"/>
          </a:p>
        </p:txBody>
      </p:sp>
      <p:sp>
        <p:nvSpPr>
          <p:cNvPr id="24" name="右矢印 23"/>
          <p:cNvSpPr/>
          <p:nvPr/>
        </p:nvSpPr>
        <p:spPr>
          <a:xfrm>
            <a:off x="7785844" y="2699815"/>
            <a:ext cx="2339791" cy="614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128747" y="2699815"/>
            <a:ext cx="1371600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年１回</a:t>
            </a:r>
            <a:endParaRPr kumimoji="1" lang="en-US" altLang="ja-JP" dirty="0"/>
          </a:p>
          <a:p>
            <a:r>
              <a:rPr kumimoji="1" lang="ja-JP" altLang="en-US" dirty="0"/>
              <a:t>社会福祉課</a:t>
            </a:r>
            <a:endParaRPr kumimoji="1" lang="en-US" altLang="ja-JP" dirty="0"/>
          </a:p>
          <a:p>
            <a:r>
              <a:rPr lang="ja-JP" altLang="en-US" dirty="0"/>
              <a:t>より提出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08935" y="1090699"/>
            <a:ext cx="159347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自動（日時）</a:t>
            </a:r>
          </a:p>
        </p:txBody>
      </p:sp>
      <p:sp>
        <p:nvSpPr>
          <p:cNvPr id="29" name="スマイル 28"/>
          <p:cNvSpPr/>
          <p:nvPr/>
        </p:nvSpPr>
        <p:spPr>
          <a:xfrm>
            <a:off x="4014482" y="5259599"/>
            <a:ext cx="1071279" cy="102197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スマイル 29"/>
          <p:cNvSpPr/>
          <p:nvPr/>
        </p:nvSpPr>
        <p:spPr>
          <a:xfrm>
            <a:off x="5207010" y="5268843"/>
            <a:ext cx="1071279" cy="1021977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ローチャート: 準備 37"/>
          <p:cNvSpPr/>
          <p:nvPr/>
        </p:nvSpPr>
        <p:spPr>
          <a:xfrm>
            <a:off x="3577608" y="2941858"/>
            <a:ext cx="2977249" cy="1177898"/>
          </a:xfrm>
          <a:prstGeom prst="flowChartPreparation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err="1"/>
              <a:t>障がい</a:t>
            </a:r>
            <a:r>
              <a:rPr kumimoji="1" lang="ja-JP" altLang="en-US" b="1" dirty="0"/>
              <a:t>福祉課</a:t>
            </a:r>
            <a:endParaRPr kumimoji="1" lang="en-US" altLang="ja-JP" b="1" dirty="0"/>
          </a:p>
          <a:p>
            <a:pPr algn="ctr"/>
            <a:r>
              <a:rPr lang="ja-JP" altLang="en-US" b="1" dirty="0"/>
              <a:t>介護保険課</a:t>
            </a:r>
            <a:endParaRPr kumimoji="1" lang="ja-JP" altLang="en-US" b="1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78872" y="6364545"/>
            <a:ext cx="2056275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対象者・ケアマネ</a:t>
            </a:r>
          </a:p>
        </p:txBody>
      </p:sp>
      <p:sp>
        <p:nvSpPr>
          <p:cNvPr id="35" name="右矢印 34"/>
          <p:cNvSpPr/>
          <p:nvPr/>
        </p:nvSpPr>
        <p:spPr>
          <a:xfrm rot="16200000">
            <a:off x="3924695" y="4426070"/>
            <a:ext cx="1068345" cy="455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rot="16200000">
            <a:off x="4651528" y="2279767"/>
            <a:ext cx="868467" cy="455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 rot="5400000">
            <a:off x="5228011" y="4464683"/>
            <a:ext cx="1130166" cy="4781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横巻き 40"/>
          <p:cNvSpPr/>
          <p:nvPr/>
        </p:nvSpPr>
        <p:spPr>
          <a:xfrm flipH="1">
            <a:off x="401912" y="3623146"/>
            <a:ext cx="1515398" cy="656206"/>
          </a:xfrm>
          <a:prstGeom prst="horizontalScroll">
            <a:avLst/>
          </a:prstGeom>
          <a:solidFill>
            <a:srgbClr val="F040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個人番号系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997504" y="4492363"/>
            <a:ext cx="537844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年１回（障がい</a:t>
            </a:r>
            <a:r>
              <a:rPr lang="ja-JP" altLang="en-US" dirty="0"/>
              <a:t>）、随時（介護）</a:t>
            </a:r>
            <a:r>
              <a:rPr kumimoji="1" lang="ja-JP" altLang="en-US" dirty="0"/>
              <a:t>依頼・提出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481055" y="2477673"/>
            <a:ext cx="124066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職員入力</a:t>
            </a:r>
          </a:p>
        </p:txBody>
      </p:sp>
      <p:sp>
        <p:nvSpPr>
          <p:cNvPr id="33" name="フローチャート: 処理 32"/>
          <p:cNvSpPr/>
          <p:nvPr/>
        </p:nvSpPr>
        <p:spPr>
          <a:xfrm>
            <a:off x="7630811" y="3971311"/>
            <a:ext cx="923844" cy="1041919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名簿用同意書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37" name="1 つの角を切り取った四角形 36"/>
          <p:cNvSpPr/>
          <p:nvPr/>
        </p:nvSpPr>
        <p:spPr>
          <a:xfrm flipH="1">
            <a:off x="6794242" y="4918573"/>
            <a:ext cx="900944" cy="941707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避難計画用紙</a:t>
            </a:r>
            <a:endParaRPr kumimoji="1" lang="en-US" altLang="ja-JP" dirty="0"/>
          </a:p>
        </p:txBody>
      </p:sp>
      <p:sp>
        <p:nvSpPr>
          <p:cNvPr id="27" name="1 つの角を切り取った四角形 26"/>
          <p:cNvSpPr/>
          <p:nvPr/>
        </p:nvSpPr>
        <p:spPr>
          <a:xfrm flipH="1">
            <a:off x="3117777" y="3160522"/>
            <a:ext cx="945114" cy="825514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個別避難計画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リスト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089616" y="2718338"/>
            <a:ext cx="1157815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提出物をリスト化し保存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716508" y="460340"/>
            <a:ext cx="1666773" cy="731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現行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257E3A-BFC8-754C-4C57-EFA54A723CB7}"/>
              </a:ext>
            </a:extLst>
          </p:cNvPr>
          <p:cNvSpPr txBox="1"/>
          <p:nvPr/>
        </p:nvSpPr>
        <p:spPr>
          <a:xfrm>
            <a:off x="10474117" y="-32103"/>
            <a:ext cx="14746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別紙２</a:t>
            </a:r>
            <a:r>
              <a:rPr kumimoji="1" lang="en-US" altLang="ja-JP" sz="1400" dirty="0"/>
              <a:t>】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01F50C-351C-EEE0-E7A7-79247C3BC674}"/>
              </a:ext>
            </a:extLst>
          </p:cNvPr>
          <p:cNvSpPr txBox="1"/>
          <p:nvPr/>
        </p:nvSpPr>
        <p:spPr>
          <a:xfrm>
            <a:off x="401912" y="0"/>
            <a:ext cx="24877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現状業務フロー図</a:t>
            </a:r>
            <a:r>
              <a:rPr lang="en-US" altLang="ja-JP" sz="1400" dirty="0"/>
              <a:t>】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76057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143</TotalTime>
  <Words>92</Words>
  <PresentationFormat>ワイド画面</PresentationFormat>
  <Paragraphs>36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5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2026-04-20T02:12:27Z</cp:lastPrinted>
  <dcterms:created xsi:type="dcterms:W3CDTF">2025-10-14T10:19:54Z</dcterms:created>
  <dcterms:modified xsi:type="dcterms:W3CDTF">2026-04-28T01:15:12Z</dcterms:modified>
</cp:coreProperties>
</file>